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291"/>
    <a:srgbClr val="87B7D0"/>
    <a:srgbClr val="4BC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2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0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5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53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5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2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6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05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2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AFF0C-0BAB-4D06-B58A-62E439B2FFFA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4C91A-6190-442F-BAB0-B0EFA4AD9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4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62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71437"/>
            <a:ext cx="72961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7" y="0"/>
            <a:ext cx="1533525" cy="14114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178" y="42920"/>
            <a:ext cx="10124901" cy="1325563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426291"/>
                </a:solidFill>
                <a:latin typeface="+mn-lt"/>
              </a:rPr>
              <a:t>О КОВОРКИНГЕ</a:t>
            </a:r>
            <a:endParaRPr lang="ru-RU" b="1" dirty="0">
              <a:solidFill>
                <a:srgbClr val="426291"/>
              </a:solidFill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r="5236"/>
          <a:stretch/>
        </p:blipFill>
        <p:spPr>
          <a:xfrm>
            <a:off x="0" y="3268508"/>
            <a:ext cx="6583680" cy="3589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7468" r="9172" b="8021"/>
          <a:stretch/>
        </p:blipFill>
        <p:spPr>
          <a:xfrm>
            <a:off x="6096000" y="3266901"/>
            <a:ext cx="6098771" cy="3591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72" y="1952679"/>
            <a:ext cx="591027" cy="588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941654"/>
            <a:ext cx="593419" cy="593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21" y="1986600"/>
            <a:ext cx="593419" cy="593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1590" y="2053697"/>
            <a:ext cx="338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Подземный паркинг на 150 мест</a:t>
            </a:r>
            <a:endParaRPr lang="ru-RU" dirty="0">
              <a:solidFill>
                <a:srgbClr val="4262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3214" y="2098644"/>
            <a:ext cx="244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Круглосуточная охрана</a:t>
            </a:r>
            <a:endParaRPr lang="ru-RU" dirty="0">
              <a:solidFill>
                <a:srgbClr val="42629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6387" y="2053697"/>
            <a:ext cx="203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Видеонаблюдение</a:t>
            </a:r>
            <a:endParaRPr lang="ru-RU" dirty="0">
              <a:solidFill>
                <a:srgbClr val="42629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42407" y="229602"/>
            <a:ext cx="2973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Сургут, Генерала Иванова, 1,</a:t>
            </a:r>
          </a:p>
          <a:p>
            <a:r>
              <a:rPr lang="ru-RU" dirty="0" smtClean="0">
                <a:solidFill>
                  <a:srgbClr val="426291"/>
                </a:solidFill>
              </a:rPr>
              <a:t>ТРЦ «Вершина», 6 этаж</a:t>
            </a:r>
          </a:p>
          <a:p>
            <a:r>
              <a:rPr lang="ru-RU" dirty="0" smtClean="0">
                <a:solidFill>
                  <a:srgbClr val="426291"/>
                </a:solidFill>
              </a:rPr>
              <a:t>+7 (3462) 94-10-20</a:t>
            </a:r>
          </a:p>
          <a:p>
            <a:endParaRPr lang="ru-RU" dirty="0">
              <a:solidFill>
                <a:srgbClr val="426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6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9" y="0"/>
            <a:ext cx="1533525" cy="141140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5178" y="42920"/>
            <a:ext cx="10124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426291"/>
                </a:solidFill>
                <a:latin typeface="+mn-lt"/>
              </a:rPr>
              <a:t>О КОВОРКИНГЕ</a:t>
            </a:r>
            <a:endParaRPr lang="ru-RU" b="1" dirty="0">
              <a:solidFill>
                <a:srgbClr val="426291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403"/>
            <a:ext cx="6079373" cy="35345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39" y="3085589"/>
            <a:ext cx="5861361" cy="35479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1779" y="5071217"/>
            <a:ext cx="27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Общий вид и зоны отдыха</a:t>
            </a:r>
            <a:endParaRPr lang="ru-RU" dirty="0">
              <a:solidFill>
                <a:srgbClr val="426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9" y="0"/>
            <a:ext cx="1533525" cy="141140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5178" y="42920"/>
            <a:ext cx="10124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426291"/>
                </a:solidFill>
                <a:latin typeface="+mn-lt"/>
              </a:rPr>
              <a:t>О КОВОРКИНГЕ</a:t>
            </a:r>
            <a:endParaRPr lang="ru-RU" b="1" dirty="0">
              <a:solidFill>
                <a:srgbClr val="426291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8271"/>
            <a:ext cx="6085100" cy="3642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8649" y="5071217"/>
            <a:ext cx="157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Переговорная</a:t>
            </a:r>
            <a:endParaRPr lang="ru-RU" dirty="0">
              <a:solidFill>
                <a:srgbClr val="42629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01" y="2942705"/>
            <a:ext cx="5873099" cy="3690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76556" y="2533593"/>
            <a:ext cx="139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426291"/>
                </a:solidFill>
              </a:rPr>
              <a:t>Зона отдыха</a:t>
            </a:r>
            <a:endParaRPr lang="ru-RU" dirty="0">
              <a:solidFill>
                <a:srgbClr val="426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1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9" y="0"/>
            <a:ext cx="1533525" cy="1411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271"/>
            <a:ext cx="6085098" cy="383255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5178" y="42920"/>
            <a:ext cx="10124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426291"/>
                </a:solidFill>
                <a:latin typeface="+mn-lt"/>
              </a:rPr>
              <a:t>О КОВОРКИНГЕ</a:t>
            </a:r>
            <a:endParaRPr lang="ru-RU" b="1" dirty="0">
              <a:solidFill>
                <a:srgbClr val="42629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2" y="2942705"/>
            <a:ext cx="5866508" cy="36908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8649" y="5277697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26291"/>
                </a:solidFill>
              </a:rPr>
              <a:t>Ресепшен</a:t>
            </a:r>
            <a:endParaRPr lang="ru-RU" dirty="0">
              <a:solidFill>
                <a:srgbClr val="42629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67084" y="2533593"/>
            <a:ext cx="110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426291"/>
                </a:solidFill>
              </a:rPr>
              <a:t>Гардероб</a:t>
            </a:r>
            <a:endParaRPr lang="ru-RU" dirty="0">
              <a:solidFill>
                <a:srgbClr val="426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5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9" y="0"/>
            <a:ext cx="1533525" cy="1411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32185"/>
            <a:ext cx="6085100" cy="405803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5178" y="42920"/>
            <a:ext cx="10124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426291"/>
                </a:solidFill>
                <a:latin typeface="+mn-lt"/>
              </a:rPr>
              <a:t>ОСНАЩЕНИЕ</a:t>
            </a:r>
            <a:endParaRPr lang="ru-RU" b="1" dirty="0">
              <a:solidFill>
                <a:srgbClr val="42629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2" y="2846524"/>
            <a:ext cx="5866509" cy="3785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17" y="2191143"/>
            <a:ext cx="515464" cy="515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653" y="2069869"/>
            <a:ext cx="636738" cy="6367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022" y="2302626"/>
            <a:ext cx="407604" cy="4076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872" y="2224634"/>
            <a:ext cx="621890" cy="6218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22" y="5655186"/>
            <a:ext cx="1229023" cy="9227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04" y="6231709"/>
            <a:ext cx="1241594" cy="223487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044469" y="5605164"/>
            <a:ext cx="1293944" cy="924967"/>
            <a:chOff x="2073825" y="5605164"/>
            <a:chExt cx="1293944" cy="92496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230" y="5605164"/>
              <a:ext cx="773381" cy="77338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73825" y="6268521"/>
              <a:ext cx="12939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426291"/>
                  </a:solidFill>
                </a:rPr>
                <a:t>100% </a:t>
              </a:r>
              <a:r>
                <a:rPr lang="ru-RU" sz="1100" b="1" dirty="0" smtClean="0">
                  <a:solidFill>
                    <a:srgbClr val="426291"/>
                  </a:solidFill>
                </a:rPr>
                <a:t>ПРОКРЫТИЕ</a:t>
              </a:r>
              <a:endParaRPr lang="ru-RU" sz="1100" b="1" dirty="0">
                <a:solidFill>
                  <a:srgbClr val="426291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5" y="5822998"/>
            <a:ext cx="679878" cy="3510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1" y="5702526"/>
            <a:ext cx="555777" cy="5557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3897" y="6272991"/>
            <a:ext cx="744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426291"/>
                </a:solidFill>
              </a:rPr>
              <a:t>ПРИНТЕР</a:t>
            </a:r>
            <a:endParaRPr lang="ru-RU" sz="1100" b="1" dirty="0">
              <a:solidFill>
                <a:srgbClr val="42629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8950" y="6272991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426291"/>
                </a:solidFill>
              </a:rPr>
              <a:t>ПРОЕКТОР</a:t>
            </a:r>
            <a:endParaRPr lang="ru-RU" sz="1100" b="1" dirty="0">
              <a:solidFill>
                <a:srgbClr val="426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9" y="0"/>
            <a:ext cx="1533525" cy="141140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5178" y="42920"/>
            <a:ext cx="10124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426291"/>
                </a:solidFill>
                <a:latin typeface="+mn-lt"/>
              </a:rPr>
              <a:t>РАБОЧИЕ МЕСТА</a:t>
            </a:r>
            <a:endParaRPr lang="ru-RU" b="1" dirty="0">
              <a:solidFill>
                <a:srgbClr val="426291"/>
              </a:solidFill>
              <a:latin typeface="+mn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9" y="3673329"/>
            <a:ext cx="776745" cy="7767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3188" y="4371652"/>
            <a:ext cx="1183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6291"/>
                </a:solidFill>
              </a:rPr>
              <a:t>3</a:t>
            </a:r>
            <a:r>
              <a:rPr lang="en-US" sz="1100" b="1" dirty="0" smtClean="0">
                <a:solidFill>
                  <a:srgbClr val="426291"/>
                </a:solidFill>
              </a:rPr>
              <a:t> </a:t>
            </a:r>
            <a:r>
              <a:rPr lang="ru-RU" sz="1100" b="1" dirty="0" smtClean="0">
                <a:solidFill>
                  <a:srgbClr val="426291"/>
                </a:solidFill>
              </a:rPr>
              <a:t>КОМПЬЮТЕРА</a:t>
            </a:r>
          </a:p>
          <a:p>
            <a:pPr algn="ctr"/>
            <a:r>
              <a:rPr lang="ru-RU" sz="1100" b="1" dirty="0" smtClean="0">
                <a:solidFill>
                  <a:srgbClr val="426291"/>
                </a:solidFill>
              </a:rPr>
              <a:t>ПОД АРЕНДУ</a:t>
            </a:r>
            <a:endParaRPr lang="ru-RU" sz="1100" b="1" dirty="0">
              <a:solidFill>
                <a:srgbClr val="42629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15" y="1928501"/>
            <a:ext cx="10442286" cy="4929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9" y="1928501"/>
            <a:ext cx="783113" cy="7831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2547" y="2761492"/>
            <a:ext cx="14446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426291"/>
                </a:solidFill>
              </a:rPr>
              <a:t>19 </a:t>
            </a:r>
            <a:r>
              <a:rPr lang="ru-RU" sz="1100" b="1" dirty="0" smtClean="0">
                <a:solidFill>
                  <a:srgbClr val="426291"/>
                </a:solidFill>
              </a:rPr>
              <a:t>РАБОЧИХ МЕСТ</a:t>
            </a:r>
          </a:p>
          <a:p>
            <a:pPr algn="ctr"/>
            <a:r>
              <a:rPr lang="ru-RU" sz="1100" b="1" dirty="0" smtClean="0">
                <a:solidFill>
                  <a:srgbClr val="426291"/>
                </a:solidFill>
              </a:rPr>
              <a:t>С ВОЗМОЖНОСТЬЮ</a:t>
            </a:r>
          </a:p>
          <a:p>
            <a:pPr algn="ctr"/>
            <a:r>
              <a:rPr lang="ru-RU" sz="1100" b="1" dirty="0" smtClean="0">
                <a:solidFill>
                  <a:srgbClr val="426291"/>
                </a:solidFill>
              </a:rPr>
              <a:t>РАСШИРЕНИЯ ДО 30</a:t>
            </a:r>
            <a:endParaRPr lang="ru-RU" sz="1100" b="1" dirty="0">
              <a:solidFill>
                <a:srgbClr val="426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65</Words>
  <Application>Microsoft Office PowerPoint</Application>
  <PresentationFormat>Широкоэкранный</PresentationFormat>
  <Paragraphs>25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О КОВОРКИНГЕ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allex</dc:creator>
  <cp:lastModifiedBy>USI</cp:lastModifiedBy>
  <cp:revision>25</cp:revision>
  <dcterms:created xsi:type="dcterms:W3CDTF">2019-11-13T10:18:36Z</dcterms:created>
  <dcterms:modified xsi:type="dcterms:W3CDTF">2020-05-22T09:00:57Z</dcterms:modified>
</cp:coreProperties>
</file>